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0" r:id="rId5"/>
    <p:sldId id="271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825"/>
  </p:normalViewPr>
  <p:slideViewPr>
    <p:cSldViewPr snapToGrid="0" snapToObjects="1">
      <p:cViewPr varScale="1">
        <p:scale>
          <a:sx n="107" d="100"/>
          <a:sy n="107" d="100"/>
        </p:scale>
        <p:origin x="1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ccc.edu/highschool/ccp-for-hs-counselo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279842"/>
          </a:xfrm>
        </p:spPr>
        <p:txBody>
          <a:bodyPr/>
          <a:lstStyle/>
          <a:p>
            <a:r>
              <a:rPr lang="en-US" sz="6600" dirty="0"/>
              <a:t>RCCC CCP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9" y="3645242"/>
            <a:ext cx="6815668" cy="16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Enrollment Information</a:t>
            </a:r>
            <a:br>
              <a:rPr lang="en-US" dirty="0"/>
            </a:br>
            <a:r>
              <a:rPr lang="en-US" dirty="0"/>
              <a:t>Selection of Pathway is VERY important!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147" y="2557463"/>
            <a:ext cx="3982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Enrollment Term </a:t>
            </a:r>
            <a:r>
              <a:rPr lang="mr-IN" sz="2400" dirty="0"/>
              <a:t>–</a:t>
            </a:r>
            <a:r>
              <a:rPr lang="en-US" sz="2400" dirty="0"/>
              <a:t> Fall 2020</a:t>
            </a:r>
          </a:p>
          <a:p>
            <a:r>
              <a:rPr lang="en-US" sz="2400" dirty="0"/>
              <a:t>First time CCP </a:t>
            </a:r>
            <a:r>
              <a:rPr lang="mr-IN" sz="2400" dirty="0"/>
              <a:t>–</a:t>
            </a:r>
            <a:r>
              <a:rPr lang="en-US" sz="2400" dirty="0"/>
              <a:t> Yes</a:t>
            </a:r>
          </a:p>
          <a:p>
            <a:endParaRPr lang="en-US" sz="2400" dirty="0"/>
          </a:p>
          <a:p>
            <a:r>
              <a:rPr lang="en-US" sz="2400" dirty="0"/>
              <a:t>College Transfer Pathway </a:t>
            </a:r>
          </a:p>
          <a:p>
            <a:r>
              <a:rPr lang="en-US" sz="2400" dirty="0"/>
              <a:t>*</a:t>
            </a:r>
            <a:r>
              <a:rPr lang="en-US" sz="2400" u="sng" dirty="0"/>
              <a:t>Associate of Arts </a:t>
            </a:r>
            <a:r>
              <a:rPr lang="en-US" sz="2400" dirty="0"/>
              <a:t>(Unless planning on taking </a:t>
            </a:r>
            <a:r>
              <a:rPr lang="en-US" sz="2400" dirty="0" err="1"/>
              <a:t>Calulus</a:t>
            </a:r>
            <a:r>
              <a:rPr lang="en-US" sz="2400" dirty="0"/>
              <a:t>, Bio II, Chem. II or Physics II)</a:t>
            </a:r>
          </a:p>
          <a:p>
            <a:r>
              <a:rPr lang="en-US" sz="2400" dirty="0"/>
              <a:t>*</a:t>
            </a:r>
            <a:r>
              <a:rPr lang="en-US" sz="2400" u="sng" dirty="0"/>
              <a:t>College Technical Education</a:t>
            </a:r>
          </a:p>
          <a:p>
            <a:r>
              <a:rPr lang="en-US" sz="2400" dirty="0"/>
              <a:t>	Welding / Cosmo / ETC.</a:t>
            </a:r>
          </a:p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57463"/>
            <a:ext cx="5618744" cy="3317875"/>
          </a:xfrm>
        </p:spPr>
      </p:pic>
    </p:spTree>
    <p:extLst>
      <p:ext uri="{BB962C8B-B14F-4D97-AF65-F5344CB8AC3E}">
        <p14:creationId xmlns:p14="http://schemas.microsoft.com/office/powerpoint/2010/main" val="97460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147" y="2557463"/>
            <a:ext cx="3982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 - Transfer or Gain Skills</a:t>
            </a:r>
          </a:p>
          <a:p>
            <a:r>
              <a:rPr lang="en-US" sz="2400" dirty="0"/>
              <a:t>Employment Status - Pick one</a:t>
            </a:r>
          </a:p>
          <a:p>
            <a:r>
              <a:rPr lang="en-US" sz="2400" dirty="0"/>
              <a:t>Learn about college </a:t>
            </a:r>
            <a:r>
              <a:rPr lang="mr-IN" sz="2400" dirty="0"/>
              <a:t>–</a:t>
            </a:r>
            <a:r>
              <a:rPr lang="en-US" sz="2400" dirty="0"/>
              <a:t> Pick one</a:t>
            </a:r>
          </a:p>
          <a:p>
            <a:r>
              <a:rPr lang="en-US" sz="2400" dirty="0"/>
              <a:t>Are you suspended </a:t>
            </a:r>
            <a:r>
              <a:rPr lang="mr-IN" sz="2400" dirty="0"/>
              <a:t>–</a:t>
            </a:r>
            <a:r>
              <a:rPr lang="en-US" sz="2400" dirty="0"/>
              <a:t> Yes or no</a:t>
            </a:r>
          </a:p>
          <a:p>
            <a:r>
              <a:rPr lang="en-US" sz="2400" dirty="0"/>
              <a:t>Should see a check mark on left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7" y="2557463"/>
            <a:ext cx="5490080" cy="3317875"/>
          </a:xfrm>
        </p:spPr>
      </p:pic>
    </p:spTree>
    <p:extLst>
      <p:ext uri="{BB962C8B-B14F-4D97-AF65-F5344CB8AC3E}">
        <p14:creationId xmlns:p14="http://schemas.microsoft.com/office/powerpoint/2010/main" val="187867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147" y="2557463"/>
            <a:ext cx="3982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School </a:t>
            </a:r>
            <a:r>
              <a:rPr lang="mr-IN" sz="2400" dirty="0"/>
              <a:t>–</a:t>
            </a:r>
            <a:r>
              <a:rPr lang="en-US" sz="2400" dirty="0"/>
              <a:t> Type “Jesse” </a:t>
            </a:r>
          </a:p>
          <a:p>
            <a:r>
              <a:rPr lang="en-US" sz="2400" dirty="0"/>
              <a:t>	Use the drop down</a:t>
            </a:r>
          </a:p>
          <a:p>
            <a:r>
              <a:rPr lang="en-US" sz="2400" dirty="0"/>
              <a:t>Type </a:t>
            </a:r>
            <a:r>
              <a:rPr lang="mr-IN" sz="2400" dirty="0"/>
              <a:t>–</a:t>
            </a:r>
            <a:r>
              <a:rPr lang="en-US" sz="2400" dirty="0"/>
              <a:t> Choose “Public”</a:t>
            </a:r>
          </a:p>
          <a:p>
            <a:r>
              <a:rPr lang="en-US" sz="2400" dirty="0"/>
              <a:t>County </a:t>
            </a:r>
            <a:r>
              <a:rPr lang="mr-IN" sz="2400" dirty="0"/>
              <a:t>–</a:t>
            </a:r>
            <a:r>
              <a:rPr lang="en-US" sz="2400" dirty="0"/>
              <a:t> Rowan</a:t>
            </a:r>
          </a:p>
          <a:p>
            <a:r>
              <a:rPr lang="en-US" sz="2400" dirty="0"/>
              <a:t>Graduation Date</a:t>
            </a:r>
          </a:p>
          <a:p>
            <a:r>
              <a:rPr lang="en-US" sz="2400" dirty="0"/>
              <a:t>Highest Grade finished </a:t>
            </a:r>
            <a:r>
              <a:rPr lang="mr-IN" sz="2400" dirty="0"/>
              <a:t>–</a:t>
            </a:r>
            <a:r>
              <a:rPr lang="en-US" sz="2400" dirty="0"/>
              <a:t> 10 or 11</a:t>
            </a:r>
          </a:p>
          <a:p>
            <a:r>
              <a:rPr lang="en-US" sz="2400" dirty="0"/>
              <a:t>GED </a:t>
            </a:r>
            <a:r>
              <a:rPr lang="mr-IN" sz="2400" dirty="0"/>
              <a:t>–</a:t>
            </a:r>
            <a:r>
              <a:rPr lang="en-US" sz="2400" dirty="0"/>
              <a:t> Neither </a:t>
            </a:r>
          </a:p>
          <a:p>
            <a:r>
              <a:rPr lang="en-US" sz="2400" dirty="0"/>
              <a:t>Should see a check mark on left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7" y="2557463"/>
            <a:ext cx="5490080" cy="3317875"/>
          </a:xfrm>
        </p:spPr>
      </p:pic>
    </p:spTree>
    <p:extLst>
      <p:ext uri="{BB962C8B-B14F-4D97-AF65-F5344CB8AC3E}">
        <p14:creationId xmlns:p14="http://schemas.microsoft.com/office/powerpoint/2010/main" val="153394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147" y="2557463"/>
            <a:ext cx="398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in your Full Name </a:t>
            </a:r>
          </a:p>
          <a:p>
            <a:r>
              <a:rPr lang="en-US" sz="2400" dirty="0"/>
              <a:t>Type in Parent Name</a:t>
            </a:r>
          </a:p>
          <a:p>
            <a:r>
              <a:rPr lang="en-US" sz="2400" dirty="0"/>
              <a:t>Click on Submit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5615230" cy="3317875"/>
          </a:xfrm>
        </p:spPr>
      </p:pic>
    </p:spTree>
    <p:extLst>
      <p:ext uri="{BB962C8B-B14F-4D97-AF65-F5344CB8AC3E}">
        <p14:creationId xmlns:p14="http://schemas.microsoft.com/office/powerpoint/2010/main" val="180492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147" y="2557463"/>
            <a:ext cx="398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that you want your transcript sent</a:t>
            </a:r>
          </a:p>
          <a:p>
            <a:r>
              <a:rPr lang="en-US" sz="2400" dirty="0"/>
              <a:t>Click on Submit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5618745" cy="3317875"/>
          </a:xfrm>
        </p:spPr>
      </p:pic>
    </p:spTree>
    <p:extLst>
      <p:ext uri="{BB962C8B-B14F-4D97-AF65-F5344CB8AC3E}">
        <p14:creationId xmlns:p14="http://schemas.microsoft.com/office/powerpoint/2010/main" val="39539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Agreement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87557"/>
            <a:ext cx="9601196" cy="33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RCCC Homepage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2557463"/>
            <a:ext cx="9477701" cy="3317875"/>
          </a:xfrm>
        </p:spPr>
      </p:pic>
    </p:spTree>
    <p:extLst>
      <p:ext uri="{BB962C8B-B14F-4D97-AF65-F5344CB8AC3E}">
        <p14:creationId xmlns:p14="http://schemas.microsoft.com/office/powerpoint/2010/main" val="10931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RCCC Programs and Courses Page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2" y="2557463"/>
            <a:ext cx="9258995" cy="3317875"/>
          </a:xfrm>
        </p:spPr>
      </p:pic>
    </p:spTree>
    <p:extLst>
      <p:ext uri="{BB962C8B-B14F-4D97-AF65-F5344CB8AC3E}">
        <p14:creationId xmlns:p14="http://schemas.microsoft.com/office/powerpoint/2010/main" val="120168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RCCC CCP Counselor Page</a:t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  <a:hlinkClick r:id="rId2"/>
              </a:rPr>
              <a:t>https://www.rccc.edu/highschool/ccp-for-hs-counselors/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9601196" cy="3317875"/>
          </a:xfrm>
        </p:spPr>
      </p:pic>
    </p:spTree>
    <p:extLst>
      <p:ext uri="{BB962C8B-B14F-4D97-AF65-F5344CB8AC3E}">
        <p14:creationId xmlns:p14="http://schemas.microsoft.com/office/powerpoint/2010/main" val="48560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 Student Agreement Form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57463"/>
            <a:ext cx="5455593" cy="3317875"/>
          </a:xfrm>
        </p:spPr>
      </p:pic>
      <p:sp>
        <p:nvSpPr>
          <p:cNvPr id="8" name="TextBox 7"/>
          <p:cNvSpPr txBox="1"/>
          <p:nvPr/>
        </p:nvSpPr>
        <p:spPr>
          <a:xfrm>
            <a:off x="6750995" y="2409568"/>
            <a:ext cx="44936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Enter “First”  Then “Last” Name</a:t>
            </a:r>
          </a:p>
          <a:p>
            <a:r>
              <a:rPr lang="en-US" sz="2400" dirty="0"/>
              <a:t>Enter Email x 2</a:t>
            </a:r>
          </a:p>
          <a:p>
            <a:r>
              <a:rPr lang="en-US" sz="2400" dirty="0"/>
              <a:t>Enter Date of Birth</a:t>
            </a:r>
          </a:p>
          <a:p>
            <a:r>
              <a:rPr lang="en-US" sz="2400" dirty="0"/>
              <a:t>Use drop down and type in “Jesse”</a:t>
            </a:r>
          </a:p>
          <a:p>
            <a:r>
              <a:rPr lang="en-US" sz="2400" dirty="0"/>
              <a:t>Enter Parent Info and Relationship </a:t>
            </a:r>
          </a:p>
          <a:p>
            <a:r>
              <a:rPr lang="en-US" sz="2400" dirty="0"/>
              <a:t>Enter Parent Email x 2</a:t>
            </a:r>
          </a:p>
          <a:p>
            <a:r>
              <a:rPr lang="en-US" sz="2400" dirty="0"/>
              <a:t>Agree to 5 Bullets</a:t>
            </a:r>
          </a:p>
          <a:p>
            <a:r>
              <a:rPr lang="en-US" sz="2400" dirty="0"/>
              <a:t>	</a:t>
            </a:r>
            <a:r>
              <a:rPr lang="en-US" sz="2000" dirty="0"/>
              <a:t>RCCC, Parents, and Carson can talk</a:t>
            </a:r>
          </a:p>
          <a:p>
            <a:r>
              <a:rPr lang="en-US" sz="2000" dirty="0"/>
              <a:t>	Fees, Follow RSS and CCP Rules</a:t>
            </a:r>
          </a:p>
          <a:p>
            <a:r>
              <a:rPr lang="en-US" sz="2400" dirty="0"/>
              <a:t>Sign (</a:t>
            </a:r>
            <a:r>
              <a:rPr lang="en-US" sz="2400" dirty="0" err="1"/>
              <a:t>Gonna</a:t>
            </a:r>
            <a:r>
              <a:rPr lang="en-US" sz="2400" dirty="0"/>
              <a:t> be UGLY) and Submit</a:t>
            </a:r>
          </a:p>
        </p:txBody>
      </p:sp>
    </p:spTree>
    <p:extLst>
      <p:ext uri="{BB962C8B-B14F-4D97-AF65-F5344CB8AC3E}">
        <p14:creationId xmlns:p14="http://schemas.microsoft.com/office/powerpoint/2010/main" val="63993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 Application &amp; CFNC Log in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9601196" cy="3317875"/>
          </a:xfrm>
        </p:spPr>
      </p:pic>
    </p:spTree>
    <p:extLst>
      <p:ext uri="{BB962C8B-B14F-4D97-AF65-F5344CB8AC3E}">
        <p14:creationId xmlns:p14="http://schemas.microsoft.com/office/powerpoint/2010/main" val="175757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61211"/>
            <a:ext cx="4608092" cy="331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4" y="2461211"/>
            <a:ext cx="4993103" cy="33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6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and Address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57463"/>
            <a:ext cx="5410198" cy="3317875"/>
          </a:xfrm>
        </p:spPr>
      </p:pic>
      <p:sp>
        <p:nvSpPr>
          <p:cNvPr id="6" name="TextBox 5"/>
          <p:cNvSpPr txBox="1"/>
          <p:nvPr/>
        </p:nvSpPr>
        <p:spPr>
          <a:xfrm>
            <a:off x="6914147" y="2557463"/>
            <a:ext cx="3982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Former Name </a:t>
            </a:r>
            <a:r>
              <a:rPr lang="mr-IN" sz="2400" dirty="0"/>
              <a:t>–</a:t>
            </a:r>
            <a:r>
              <a:rPr lang="en-US" sz="2400" dirty="0"/>
              <a:t> Yes or No</a:t>
            </a:r>
          </a:p>
          <a:p>
            <a:r>
              <a:rPr lang="en-US" sz="2400" dirty="0"/>
              <a:t>Phone Number </a:t>
            </a:r>
            <a:r>
              <a:rPr lang="mr-IN" sz="2400" dirty="0"/>
              <a:t>–</a:t>
            </a:r>
            <a:r>
              <a:rPr lang="en-US" sz="2400" dirty="0"/>
              <a:t> Requires the  “</a:t>
            </a:r>
            <a:r>
              <a:rPr lang="mr-IN" sz="2400" dirty="0"/>
              <a:t>–</a:t>
            </a:r>
            <a:r>
              <a:rPr lang="en-US" sz="2400" dirty="0"/>
              <a:t>”</a:t>
            </a:r>
          </a:p>
          <a:p>
            <a:r>
              <a:rPr lang="en-US" sz="2400" dirty="0"/>
              <a:t>Copy and Paste Email</a:t>
            </a:r>
          </a:p>
          <a:p>
            <a:r>
              <a:rPr lang="en-US" sz="2400" dirty="0"/>
              <a:t>Should see a check mark on left</a:t>
            </a:r>
          </a:p>
        </p:txBody>
      </p:sp>
    </p:spTree>
    <p:extLst>
      <p:ext uri="{BB962C8B-B14F-4D97-AF65-F5344CB8AC3E}">
        <p14:creationId xmlns:p14="http://schemas.microsoft.com/office/powerpoint/2010/main" val="79481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147" y="2557463"/>
            <a:ext cx="3982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NC ID </a:t>
            </a:r>
            <a:r>
              <a:rPr lang="mr-IN" sz="2400" dirty="0"/>
              <a:t>–</a:t>
            </a:r>
            <a:r>
              <a:rPr lang="en-US" sz="2400" dirty="0"/>
              <a:t> School lunch #</a:t>
            </a:r>
          </a:p>
          <a:p>
            <a:r>
              <a:rPr lang="en-US" sz="2400" dirty="0"/>
              <a:t>Gender </a:t>
            </a:r>
            <a:r>
              <a:rPr lang="mr-IN" sz="2400" dirty="0"/>
              <a:t>–</a:t>
            </a:r>
            <a:r>
              <a:rPr lang="en-US" sz="2400" dirty="0"/>
              <a:t> Male or Female</a:t>
            </a:r>
          </a:p>
          <a:p>
            <a:r>
              <a:rPr lang="en-US" sz="2400" dirty="0"/>
              <a:t>Role </a:t>
            </a:r>
            <a:r>
              <a:rPr lang="mr-IN" sz="2400" dirty="0"/>
              <a:t>–</a:t>
            </a:r>
            <a:r>
              <a:rPr lang="en-US" sz="2400" dirty="0"/>
              <a:t> High School Student</a:t>
            </a:r>
          </a:p>
          <a:p>
            <a:r>
              <a:rPr lang="en-US" sz="2400" dirty="0"/>
              <a:t>CCP Residency - Check Yes</a:t>
            </a:r>
          </a:p>
          <a:p>
            <a:r>
              <a:rPr lang="en-US" sz="2400" dirty="0"/>
              <a:t>Should see a check mark on left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5618745" cy="3317875"/>
          </a:xfrm>
        </p:spPr>
      </p:pic>
    </p:spTree>
    <p:extLst>
      <p:ext uri="{BB962C8B-B14F-4D97-AF65-F5344CB8AC3E}">
        <p14:creationId xmlns:p14="http://schemas.microsoft.com/office/powerpoint/2010/main" val="101169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3090</TotalTime>
  <Words>322</Words>
  <Application>Microsoft Macintosh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RCCC CCP</vt:lpstr>
      <vt:lpstr>RCCC Homepage</vt:lpstr>
      <vt:lpstr>RCCC Programs and Courses Page</vt:lpstr>
      <vt:lpstr>RCCC CCP Counselor Page https://www.rccc.edu/highschool/ccp-for-hs-counselors/</vt:lpstr>
      <vt:lpstr>CCP Student Agreement Form</vt:lpstr>
      <vt:lpstr>CCP Application &amp; CFNC Log in Page</vt:lpstr>
      <vt:lpstr>Create an Account</vt:lpstr>
      <vt:lpstr>Name and Address Page</vt:lpstr>
      <vt:lpstr>Personal Page</vt:lpstr>
      <vt:lpstr>Enrollment Information Selection of Pathway is VERY important!</vt:lpstr>
      <vt:lpstr>Enrollment Information</vt:lpstr>
      <vt:lpstr>Educational Information</vt:lpstr>
      <vt:lpstr>Student Statement</vt:lpstr>
      <vt:lpstr>Submit Page</vt:lpstr>
      <vt:lpstr>Application Agreement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CFNC ACCOUNT</dc:title>
  <dc:creator>Microsoft Office User</dc:creator>
  <cp:lastModifiedBy>Ashlinn H. Trexler</cp:lastModifiedBy>
  <cp:revision>18</cp:revision>
  <cp:lastPrinted>2019-04-05T16:11:45Z</cp:lastPrinted>
  <dcterms:created xsi:type="dcterms:W3CDTF">2019-04-03T15:15:31Z</dcterms:created>
  <dcterms:modified xsi:type="dcterms:W3CDTF">2021-02-04T15:28:04Z</dcterms:modified>
</cp:coreProperties>
</file>